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6" r:id="rId3"/>
    <p:sldId id="265" r:id="rId4"/>
    <p:sldId id="264" r:id="rId5"/>
    <p:sldId id="261" r:id="rId6"/>
    <p:sldId id="263" r:id="rId7"/>
    <p:sldId id="262" r:id="rId8"/>
    <p:sldId id="267" r:id="rId9"/>
    <p:sldId id="260" r:id="rId10"/>
    <p:sldId id="268" r:id="rId11"/>
    <p:sldId id="269" r:id="rId12"/>
    <p:sldId id="293" r:id="rId13"/>
    <p:sldId id="270" r:id="rId14"/>
    <p:sldId id="271" r:id="rId15"/>
    <p:sldId id="274" r:id="rId16"/>
    <p:sldId id="272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6" r:id="rId28"/>
    <p:sldId id="288" r:id="rId29"/>
    <p:sldId id="285" r:id="rId30"/>
    <p:sldId id="287" r:id="rId31"/>
    <p:sldId id="289" r:id="rId32"/>
    <p:sldId id="290" r:id="rId33"/>
    <p:sldId id="291" r:id="rId34"/>
    <p:sldId id="295" r:id="rId35"/>
    <p:sldId id="292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4" autoAdjust="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1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9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7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7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2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8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6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9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9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09FE9E-1FD7-4AFC-9BA7-E4C3D8362C14}" type="datetimeFigureOut">
              <a:rPr lang="ru-RU" smtClean="0">
                <a:solidFill>
                  <a:srgbClr val="073E87"/>
                </a:solidFill>
              </a:rPr>
              <a:pPr/>
              <a:t>15.07.2019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721896D-C808-458B-8371-144307775953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3" cy="4497363"/>
          </a:xfrm>
        </p:spPr>
        <p:txBody>
          <a:bodyPr/>
          <a:lstStyle/>
          <a:p>
            <a:r>
              <a:rPr lang="ru-RU" dirty="0" smtClean="0"/>
              <a:t>Какие </a:t>
            </a:r>
            <a:r>
              <a:rPr lang="ru-RU" dirty="0"/>
              <a:t>бывают кондиционеры для воды в аквариуме</a:t>
            </a:r>
            <a:r>
              <a:rPr lang="ru-RU" dirty="0" smtClean="0"/>
              <a:t>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Кондиционеры для аквариумной воды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" y="1907991"/>
            <a:ext cx="2656982" cy="265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97" y="1907991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5305"/>
            <a:ext cx="2453258" cy="245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4" y="1915305"/>
            <a:ext cx="1016934" cy="222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64972"/>
            <a:ext cx="2283365" cy="228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10" y="2132856"/>
            <a:ext cx="1067251" cy="24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69" y="4489686"/>
            <a:ext cx="1095708" cy="229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88" y="4368563"/>
            <a:ext cx="2435504" cy="243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26" y="4433274"/>
            <a:ext cx="905389" cy="23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1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412776"/>
            <a:ext cx="5400599" cy="511256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Метиленовый синий. Метиленовый голубой. </a:t>
            </a:r>
            <a:r>
              <a:rPr lang="ru-RU" dirty="0"/>
              <a:t>Традиционно используется в аквариумистике. О нем хорошо знают многие аквариумисты и «</a:t>
            </a:r>
            <a:r>
              <a:rPr lang="ru-RU" dirty="0" err="1"/>
              <a:t>метиленка</a:t>
            </a:r>
            <a:r>
              <a:rPr lang="ru-RU" dirty="0"/>
              <a:t>» пользуется спросом. Вот теперь и у НИЛПА появился такой препарат. Никакой инновации тут нет. Но </a:t>
            </a:r>
            <a:r>
              <a:rPr lang="ru-RU" dirty="0" err="1"/>
              <a:t>метиленка</a:t>
            </a:r>
            <a:r>
              <a:rPr lang="ru-RU" dirty="0"/>
              <a:t> традиционно присутствует в аптечке </a:t>
            </a:r>
            <a:r>
              <a:rPr lang="ru-RU" dirty="0" err="1"/>
              <a:t>аквариумиста</a:t>
            </a:r>
            <a:r>
              <a:rPr lang="ru-RU" dirty="0"/>
              <a:t> и такой кондиционер необходим. </a:t>
            </a:r>
            <a:r>
              <a:rPr lang="ru-RU" b="1" dirty="0"/>
              <a:t>Достоинство метиленового синего от НИЛПА – высокое качество использованной субстанции.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10689"/>
            <a:ext cx="2880320" cy="43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772816"/>
            <a:ext cx="8064896" cy="435334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1. Помощь рыбам при нитритных и нитратных отравлениях – добавление в воду аквариума или </a:t>
            </a:r>
            <a:r>
              <a:rPr lang="ru-RU" dirty="0" err="1"/>
              <a:t>отсадника</a:t>
            </a:r>
            <a:r>
              <a:rPr lang="ru-RU" dirty="0"/>
              <a:t>.</a:t>
            </a:r>
          </a:p>
          <a:p>
            <a:r>
              <a:rPr lang="ru-RU" dirty="0"/>
              <a:t>2. Кондиционирование транспортировочной воды. Позволяет снизить стресс и интоксикацию рыбок при перевозке.</a:t>
            </a:r>
          </a:p>
          <a:p>
            <a:r>
              <a:rPr lang="ru-RU" dirty="0"/>
              <a:t>3. Профилактика грибкового поражения икры при её инкубации.</a:t>
            </a:r>
          </a:p>
          <a:p>
            <a:r>
              <a:rPr lang="ru-RU" dirty="0"/>
              <a:t>4. Непосредственная обработка пораженных грибком ранок рыб неразбавленным кондиционером.</a:t>
            </a:r>
          </a:p>
          <a:p>
            <a:r>
              <a:rPr lang="ru-RU" dirty="0"/>
              <a:t>5. Усиление действия </a:t>
            </a:r>
            <a:r>
              <a:rPr lang="ru-RU" dirty="0" err="1"/>
              <a:t>Акрифлавина</a:t>
            </a:r>
            <a:r>
              <a:rPr lang="ru-RU" dirty="0"/>
              <a:t>, </a:t>
            </a:r>
            <a:r>
              <a:rPr lang="ru-RU" dirty="0" err="1"/>
              <a:t>Акваформа</a:t>
            </a:r>
            <a:r>
              <a:rPr lang="ru-RU" dirty="0"/>
              <a:t>, Малахитового зеленого, </a:t>
            </a:r>
            <a:r>
              <a:rPr lang="ru-RU" dirty="0" err="1"/>
              <a:t>Протоцида</a:t>
            </a:r>
            <a:r>
              <a:rPr lang="ru-RU" dirty="0"/>
              <a:t>, </a:t>
            </a:r>
            <a:r>
              <a:rPr lang="ru-RU" dirty="0" err="1"/>
              <a:t>Хеламеда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Область применения кондиционера НИЛПА Метиленовый синий</a:t>
            </a:r>
          </a:p>
        </p:txBody>
      </p:sp>
    </p:spTree>
    <p:extLst>
      <p:ext uri="{BB962C8B-B14F-4D97-AF65-F5344CB8AC3E}">
        <p14:creationId xmlns:p14="http://schemas.microsoft.com/office/powerpoint/2010/main" val="5147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Область применения кондиционера НИЛПА Метиленовый синий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5"/>
            <a:ext cx="7056784" cy="524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4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44824"/>
            <a:ext cx="8208911" cy="4281339"/>
          </a:xfrm>
        </p:spPr>
        <p:txBody>
          <a:bodyPr>
            <a:normAutofit/>
          </a:bodyPr>
          <a:lstStyle/>
          <a:p>
            <a:r>
              <a:rPr lang="ru-RU" dirty="0" smtClean="0"/>
              <a:t>НИЛПА МЕТИЛЕНОВЫЙ СИНИЙ </a:t>
            </a:r>
            <a:r>
              <a:rPr lang="ru-RU" b="1" dirty="0" smtClean="0"/>
              <a:t>подходит </a:t>
            </a:r>
            <a:r>
              <a:rPr lang="ru-RU" b="1" dirty="0"/>
              <a:t>для совместного применения с любым другим препаратом серии НИЛПА. </a:t>
            </a:r>
            <a:r>
              <a:rPr lang="ru-RU" dirty="0"/>
              <a:t>Однако, при комбинировании препаратов надо соблюдать осторожность и обладать опытом. Каждый из кондиционеров НИЛПА при использовании согласно инструкции, безопасен (исключения указаны для каждого препарата), но комбинации могут быть токсичными для некоторых видов рыб, растений, ракообразных. </a:t>
            </a:r>
            <a:r>
              <a:rPr lang="ru-RU" b="1" dirty="0"/>
              <a:t>Метиленовый синий безопасен для всех рыб и комбинирование его с другими кондиционерами, как правило, безопасно.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Область применения кондиционера НИЛПА Метиленовый синий</a:t>
            </a:r>
          </a:p>
        </p:txBody>
      </p:sp>
    </p:spTree>
    <p:extLst>
      <p:ext uri="{BB962C8B-B14F-4D97-AF65-F5344CB8AC3E}">
        <p14:creationId xmlns:p14="http://schemas.microsoft.com/office/powerpoint/2010/main" val="28643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12776"/>
            <a:ext cx="4536504" cy="5112568"/>
          </a:xfrm>
        </p:spPr>
        <p:txBody>
          <a:bodyPr>
            <a:normAutofit/>
          </a:bodyPr>
          <a:lstStyle/>
          <a:p>
            <a:r>
              <a:rPr lang="ru-RU" b="1" dirty="0" err="1"/>
              <a:t>Акрифлавин</a:t>
            </a:r>
            <a:r>
              <a:rPr lang="ru-RU" b="1" dirty="0"/>
              <a:t>. </a:t>
            </a:r>
            <a:r>
              <a:rPr lang="ru-RU" dirty="0"/>
              <a:t>Известен </a:t>
            </a:r>
            <a:r>
              <a:rPr lang="ru-RU" dirty="0" smtClean="0"/>
              <a:t>как </a:t>
            </a:r>
            <a:r>
              <a:rPr lang="ru-RU" dirty="0" err="1"/>
              <a:t>трипафлавин</a:t>
            </a:r>
            <a:r>
              <a:rPr lang="ru-RU" dirty="0"/>
              <a:t> в традиционной аквариумистике. Помогает при плавниковой гнили, </a:t>
            </a:r>
            <a:r>
              <a:rPr lang="ru-RU" dirty="0" err="1"/>
              <a:t>колумнариозе</a:t>
            </a:r>
            <a:r>
              <a:rPr lang="ru-RU" dirty="0"/>
              <a:t> (</a:t>
            </a:r>
            <a:r>
              <a:rPr lang="ru-RU" dirty="0" err="1"/>
              <a:t>флексибактериозе</a:t>
            </a:r>
            <a:r>
              <a:rPr lang="ru-RU" dirty="0"/>
              <a:t>), можно использовать при язвах и ранах на теле рыб. </a:t>
            </a:r>
            <a:r>
              <a:rPr lang="ru-RU" b="1" dirty="0"/>
              <a:t>Подходит для совместного применения с любым другим препаратом серии НИЛПА.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84784"/>
            <a:ext cx="2889448" cy="44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496943" cy="172819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Пример рыбы, больной </a:t>
            </a:r>
            <a:r>
              <a:rPr lang="ru-RU" dirty="0" err="1" smtClean="0"/>
              <a:t>флексибактериозом</a:t>
            </a:r>
            <a:r>
              <a:rPr lang="ru-RU" dirty="0" smtClean="0"/>
              <a:t>. Белесые участки на теле, белые губы, разрушенный хвостовой плавник, плавниковая гниль. Уместно применение НИЛПА </a:t>
            </a:r>
            <a:r>
              <a:rPr lang="ru-RU" dirty="0" err="1" smtClean="0"/>
              <a:t>Акрифлавина</a:t>
            </a:r>
            <a:r>
              <a:rPr lang="ru-RU" dirty="0" smtClean="0"/>
              <a:t>, можно сочетать с </a:t>
            </a:r>
            <a:r>
              <a:rPr lang="ru-RU" dirty="0" err="1" smtClean="0"/>
              <a:t>Акваформом</a:t>
            </a:r>
            <a:r>
              <a:rPr lang="ru-RU" dirty="0" smtClean="0"/>
              <a:t> или с Метиленовым синим.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АКРИФЛАВИН.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56" y="3212976"/>
            <a:ext cx="58578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7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9959" y="2492896"/>
            <a:ext cx="4392488" cy="3450696"/>
          </a:xfrm>
        </p:spPr>
        <p:txBody>
          <a:bodyPr/>
          <a:lstStyle/>
          <a:p>
            <a:r>
              <a:rPr lang="ru-RU" dirty="0" smtClean="0"/>
              <a:t>При язвах и ранах на теле рыб можно добавлять </a:t>
            </a:r>
            <a:r>
              <a:rPr lang="ru-RU" dirty="0" err="1" smtClean="0"/>
              <a:t>акрифлавин</a:t>
            </a:r>
            <a:r>
              <a:rPr lang="ru-RU" dirty="0" smtClean="0"/>
              <a:t> в воду аквариума и смазывать их метиленовым синим.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Применение НИЛПА АКРИФЛАВИН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7"/>
            <a:ext cx="4818112" cy="404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1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/>
          <a:lstStyle/>
          <a:p>
            <a:r>
              <a:rPr lang="ru-RU" dirty="0" err="1" smtClean="0"/>
              <a:t>Акрифлавин</a:t>
            </a:r>
            <a:r>
              <a:rPr lang="ru-RU" dirty="0" smtClean="0"/>
              <a:t> помогает при плавниковой гнили.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АКРИФЛАВИН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39647"/>
            <a:ext cx="418955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556792"/>
            <a:ext cx="5112567" cy="504056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НИЛПА Акваформ </a:t>
            </a:r>
            <a:r>
              <a:rPr lang="ru-RU" dirty="0" smtClean="0"/>
              <a:t>представляет собой адаптированную для нужд любительской </a:t>
            </a:r>
            <a:r>
              <a:rPr lang="ru-RU" dirty="0" err="1" smtClean="0"/>
              <a:t>аквариумистики</a:t>
            </a:r>
            <a:r>
              <a:rPr lang="ru-RU" dirty="0" smtClean="0"/>
              <a:t> версию знаменитого препарата </a:t>
            </a:r>
            <a:r>
              <a:rPr lang="en-US" dirty="0" smtClean="0"/>
              <a:t>FMC</a:t>
            </a:r>
            <a:r>
              <a:rPr lang="ru-RU" dirty="0" smtClean="0"/>
              <a:t>. Включает в себя формалин, малахитовую зелень, метиленовую синь. Пропорция </a:t>
            </a:r>
            <a:r>
              <a:rPr lang="ru-RU" dirty="0" err="1" smtClean="0"/>
              <a:t>метиленки</a:t>
            </a:r>
            <a:r>
              <a:rPr lang="ru-RU" dirty="0" smtClean="0"/>
              <a:t> увеличена, что повышает эффективность и безопасность препарата.</a:t>
            </a:r>
          </a:p>
          <a:p>
            <a:r>
              <a:rPr lang="ru-RU" dirty="0" smtClean="0"/>
              <a:t>Применяется при грибковых поражениях покровов тела рыб, бактериальных поражениях плавников и тела, эктопаразитарных инвазиях: </a:t>
            </a:r>
            <a:r>
              <a:rPr lang="ru-RU" dirty="0" err="1" smtClean="0"/>
              <a:t>хилодонеллезе</a:t>
            </a:r>
            <a:r>
              <a:rPr lang="ru-RU" dirty="0" smtClean="0"/>
              <a:t>, </a:t>
            </a:r>
            <a:r>
              <a:rPr lang="ru-RU" dirty="0" err="1" smtClean="0"/>
              <a:t>костиозе</a:t>
            </a:r>
            <a:r>
              <a:rPr lang="ru-RU" dirty="0" smtClean="0"/>
              <a:t>, </a:t>
            </a:r>
            <a:r>
              <a:rPr lang="ru-RU" dirty="0" err="1" smtClean="0"/>
              <a:t>триходиниозе</a:t>
            </a:r>
            <a:r>
              <a:rPr lang="ru-RU" dirty="0" smtClean="0"/>
              <a:t>, </a:t>
            </a:r>
            <a:r>
              <a:rPr lang="ru-RU" dirty="0" err="1" smtClean="0"/>
              <a:t>дактилогирозе</a:t>
            </a:r>
            <a:r>
              <a:rPr lang="ru-RU" dirty="0" smtClean="0"/>
              <a:t>, </a:t>
            </a:r>
            <a:r>
              <a:rPr lang="ru-RU" dirty="0" err="1" smtClean="0"/>
              <a:t>гиродактирозе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49007"/>
            <a:ext cx="3004363" cy="45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/>
          <a:lstStyle/>
          <a:p>
            <a:r>
              <a:rPr lang="ru-RU" dirty="0" smtClean="0"/>
              <a:t>Акваформ хорошо </a:t>
            </a:r>
            <a:r>
              <a:rPr lang="ru-RU" dirty="0"/>
              <a:t>переносят золотые рыбки и карпы, </a:t>
            </a:r>
            <a:r>
              <a:rPr lang="ru-RU" dirty="0" err="1"/>
              <a:t>цихлиды</a:t>
            </a:r>
            <a:r>
              <a:rPr lang="ru-RU" dirty="0"/>
              <a:t>, живородящие рыбы.  С осторожностью надо применять </a:t>
            </a:r>
            <a:r>
              <a:rPr lang="ru-RU" dirty="0" smtClean="0"/>
              <a:t>Акваформ </a:t>
            </a:r>
            <a:r>
              <a:rPr lang="ru-RU" dirty="0"/>
              <a:t>при лечении лабиринтовых и </a:t>
            </a:r>
            <a:r>
              <a:rPr lang="ru-RU" dirty="0" err="1"/>
              <a:t>харациновых</a:t>
            </a:r>
            <a:r>
              <a:rPr lang="ru-RU" dirty="0"/>
              <a:t> рыб, многих видов сомов, например, </a:t>
            </a:r>
            <a:r>
              <a:rPr lang="ru-RU" dirty="0" err="1"/>
              <a:t>коридорасов</a:t>
            </a:r>
            <a:r>
              <a:rPr lang="ru-RU" dirty="0"/>
              <a:t> и </a:t>
            </a:r>
            <a:r>
              <a:rPr lang="ru-RU" dirty="0" err="1"/>
              <a:t>пангасиусов</a:t>
            </a:r>
            <a:r>
              <a:rPr lang="ru-RU" dirty="0"/>
              <a:t>, </a:t>
            </a:r>
            <a:r>
              <a:rPr lang="ru-RU" dirty="0" err="1"/>
              <a:t>боций</a:t>
            </a:r>
            <a:r>
              <a:rPr lang="ru-RU" dirty="0"/>
              <a:t> и других вьюновых, </a:t>
            </a:r>
            <a:r>
              <a:rPr lang="ru-RU" dirty="0" err="1"/>
              <a:t>каламоихтов</a:t>
            </a:r>
            <a:r>
              <a:rPr lang="ru-RU" dirty="0"/>
              <a:t>, черных ножей и некоторых других рыб</a:t>
            </a:r>
            <a:r>
              <a:rPr lang="ru-RU" dirty="0" smtClean="0"/>
              <a:t>. </a:t>
            </a:r>
            <a:r>
              <a:rPr lang="ru-RU" b="1" dirty="0" smtClean="0"/>
              <a:t>Не применять в аквариумах со скатами и акулами!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</a:t>
            </a:r>
            <a:r>
              <a:rPr lang="ru-RU" sz="3200" dirty="0" smtClean="0"/>
              <a:t>АКВАФОРМ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715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3816425"/>
          </a:xfrm>
        </p:spPr>
        <p:txBody>
          <a:bodyPr/>
          <a:lstStyle/>
          <a:p>
            <a:r>
              <a:rPr lang="ru-RU" dirty="0"/>
              <a:t>1 – для водоподготовки</a:t>
            </a:r>
          </a:p>
          <a:p>
            <a:r>
              <a:rPr lang="ru-RU" dirty="0"/>
              <a:t>2 – для восстановления </a:t>
            </a:r>
            <a:r>
              <a:rPr lang="ru-RU" dirty="0" smtClean="0"/>
              <a:t>слизистых </a:t>
            </a:r>
            <a:r>
              <a:rPr lang="ru-RU" dirty="0"/>
              <a:t>покровов рыб</a:t>
            </a:r>
          </a:p>
          <a:p>
            <a:r>
              <a:rPr lang="ru-RU" dirty="0"/>
              <a:t>3 - для нейтрализации аммиака и нитрит-иона при сбое биологического равновесия в аквариуме</a:t>
            </a:r>
          </a:p>
          <a:p>
            <a:r>
              <a:rPr lang="ru-RU" dirty="0"/>
              <a:t>4 – для коррекции параметров воды</a:t>
            </a:r>
          </a:p>
          <a:p>
            <a:r>
              <a:rPr lang="ru-RU" dirty="0"/>
              <a:t>5 – для удаления фосфатов (например, </a:t>
            </a:r>
            <a:r>
              <a:rPr lang="ru-RU" dirty="0" err="1"/>
              <a:t>фосвек</a:t>
            </a:r>
            <a:r>
              <a:rPr lang="ru-RU" dirty="0"/>
              <a:t>)</a:t>
            </a:r>
          </a:p>
          <a:p>
            <a:r>
              <a:rPr lang="ru-RU" dirty="0"/>
              <a:t>6 – для обеззараживания водной среды аквариума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чего используют кондиционеры для воды в аквариуме?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81129"/>
            <a:ext cx="4248472" cy="21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4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268760"/>
            <a:ext cx="7408333" cy="4857403"/>
          </a:xfrm>
        </p:spPr>
        <p:txBody>
          <a:bodyPr/>
          <a:lstStyle/>
          <a:p>
            <a:r>
              <a:rPr lang="ru-RU" dirty="0" smtClean="0"/>
              <a:t>Акваформ хорошо подходит для аквариумов с живородящими рыбками, особенно с гуппи. Акваформ следует применять при бактериальных инфекциях у гуппи и при </a:t>
            </a:r>
            <a:r>
              <a:rPr lang="ru-RU" dirty="0" err="1" smtClean="0"/>
              <a:t>тетрахименозе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</a:t>
            </a:r>
            <a:r>
              <a:rPr lang="ru-RU" sz="3200" dirty="0" smtClean="0"/>
              <a:t>АКВАФОРМ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53" y="2777086"/>
            <a:ext cx="5538192" cy="411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6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039" y="1268760"/>
            <a:ext cx="7408333" cy="3993307"/>
          </a:xfrm>
        </p:spPr>
        <p:txBody>
          <a:bodyPr/>
          <a:lstStyle/>
          <a:p>
            <a:r>
              <a:rPr lang="ru-RU" dirty="0" smtClean="0"/>
              <a:t>Первые признаки заболевания у гуппи: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</a:t>
            </a:r>
            <a:r>
              <a:rPr lang="ru-RU" sz="3200" dirty="0" smtClean="0"/>
              <a:t>АКВАФОРМ</a:t>
            </a:r>
            <a:endParaRPr lang="ru-RU" sz="3200" dirty="0"/>
          </a:p>
        </p:txBody>
      </p:sp>
      <p:pic>
        <p:nvPicPr>
          <p:cNvPr id="4" name="Первые признаки колумнариоза, начало заболевания у гупп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844824"/>
            <a:ext cx="5941356" cy="3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268760"/>
            <a:ext cx="4536503" cy="3240361"/>
          </a:xfrm>
        </p:spPr>
        <p:txBody>
          <a:bodyPr/>
          <a:lstStyle/>
          <a:p>
            <a:r>
              <a:rPr lang="ru-RU" dirty="0" smtClean="0"/>
              <a:t> Флексибактериоз у гуппи. Данную рыбу (справа) же не спасти, но нужно кондиционировать весь аквариум, чтобы предотвратить распространение болезни.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</a:t>
            </a:r>
            <a:r>
              <a:rPr lang="ru-RU" sz="3200" dirty="0" smtClean="0"/>
              <a:t>АКВАФОРМ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94442"/>
            <a:ext cx="3522270" cy="406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5" y="4005064"/>
            <a:ext cx="5160657" cy="27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2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556792"/>
            <a:ext cx="7408333" cy="936104"/>
          </a:xfrm>
        </p:spPr>
        <p:txBody>
          <a:bodyPr/>
          <a:lstStyle/>
          <a:p>
            <a:r>
              <a:rPr lang="ru-RU" dirty="0" smtClean="0"/>
              <a:t>Акваформ эффективен при </a:t>
            </a:r>
            <a:r>
              <a:rPr lang="ru-RU" dirty="0" err="1" smtClean="0"/>
              <a:t>тетрахименозе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АКВАФОРМ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169868" cy="462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6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412776"/>
            <a:ext cx="7408333" cy="9361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Акваформ хорошо переносят креветки </a:t>
            </a:r>
            <a:r>
              <a:rPr lang="ru-RU" dirty="0" err="1" smtClean="0"/>
              <a:t>фильтраторы</a:t>
            </a:r>
            <a:r>
              <a:rPr lang="ru-RU" dirty="0" smtClean="0"/>
              <a:t> и креветки </a:t>
            </a:r>
            <a:r>
              <a:rPr lang="ru-RU" dirty="0" err="1" smtClean="0"/>
              <a:t>Амано</a:t>
            </a:r>
            <a:r>
              <a:rPr lang="ru-RU" dirty="0" smtClean="0"/>
              <a:t>, а также карликовые аквариумные лягушки.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АКВАФОРМ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5247049" cy="46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9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556792"/>
            <a:ext cx="5112567" cy="5040560"/>
          </a:xfrm>
        </p:spPr>
        <p:txBody>
          <a:bodyPr>
            <a:normAutofit/>
          </a:bodyPr>
          <a:lstStyle/>
          <a:p>
            <a:r>
              <a:rPr lang="ru-RU" b="1" dirty="0" smtClean="0"/>
              <a:t>НИЛПА Хеламед – </a:t>
            </a:r>
            <a:r>
              <a:rPr lang="ru-RU" dirty="0" smtClean="0"/>
              <a:t>комплексное соединение меди с </a:t>
            </a:r>
            <a:r>
              <a:rPr lang="ru-RU" dirty="0" err="1" smtClean="0"/>
              <a:t>хелатирующим</a:t>
            </a:r>
            <a:r>
              <a:rPr lang="ru-RU" dirty="0" smtClean="0"/>
              <a:t> агентом. </a:t>
            </a:r>
            <a:r>
              <a:rPr lang="ru-RU" dirty="0" err="1" smtClean="0"/>
              <a:t>Хелат</a:t>
            </a:r>
            <a:r>
              <a:rPr lang="ru-RU" dirty="0" smtClean="0"/>
              <a:t> меди существенно менее токсичен для рыб, но сохраняет свою способность убивать патогенные организмы. Более того, эффективность </a:t>
            </a:r>
            <a:r>
              <a:rPr lang="ru-RU" dirty="0" err="1" smtClean="0"/>
              <a:t>хелата</a:t>
            </a:r>
            <a:r>
              <a:rPr lang="ru-RU" dirty="0" smtClean="0"/>
              <a:t> меди даже выше, чем свободных ионов меди, так как в </a:t>
            </a:r>
            <a:r>
              <a:rPr lang="ru-RU" dirty="0" err="1" smtClean="0"/>
              <a:t>хелатированной</a:t>
            </a:r>
            <a:r>
              <a:rPr lang="ru-RU" dirty="0" smtClean="0"/>
              <a:t> форме ионы меди существуют в аквариумной воде в течение большего времени.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5261"/>
            <a:ext cx="2880320" cy="45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628801"/>
            <a:ext cx="8640959" cy="115212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Хеламед следует вносить в аквариум при </a:t>
            </a:r>
            <a:r>
              <a:rPr lang="ru-RU" dirty="0" err="1" smtClean="0"/>
              <a:t>оодиниозе</a:t>
            </a:r>
            <a:r>
              <a:rPr lang="ru-RU" dirty="0" smtClean="0"/>
              <a:t> рыб. Препарат убивает </a:t>
            </a:r>
            <a:r>
              <a:rPr lang="ru-RU" dirty="0" err="1" smtClean="0"/>
              <a:t>оодиниумов</a:t>
            </a:r>
            <a:r>
              <a:rPr lang="ru-RU" dirty="0" smtClean="0"/>
              <a:t> на всех стадиях их жизненного цикла.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</a:t>
            </a:r>
            <a:r>
              <a:rPr lang="ru-RU" dirty="0" smtClean="0"/>
              <a:t>Хеламед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32"/>
            <a:ext cx="5976664" cy="409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799717" cy="439248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</a:t>
            </a:r>
            <a:r>
              <a:rPr lang="ru-RU" dirty="0" smtClean="0"/>
              <a:t>Хеламед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6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</a:t>
            </a:r>
            <a:r>
              <a:rPr lang="ru-RU" dirty="0" smtClean="0"/>
              <a:t>Хеламед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56792"/>
            <a:ext cx="4680519" cy="4497363"/>
          </a:xfrm>
        </p:spPr>
        <p:txBody>
          <a:bodyPr/>
          <a:lstStyle/>
          <a:p>
            <a:r>
              <a:rPr lang="ru-RU" dirty="0" err="1" smtClean="0"/>
              <a:t>Оодиниозом</a:t>
            </a:r>
            <a:r>
              <a:rPr lang="ru-RU" dirty="0" smtClean="0"/>
              <a:t> особенно часто болеют петушки и небольшие ёмкости, в которых они обычно содержатся, очень удобно обрабатывать </a:t>
            </a:r>
            <a:r>
              <a:rPr lang="ru-RU" dirty="0" err="1" smtClean="0"/>
              <a:t>Хеламедом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83337"/>
            <a:ext cx="4779949" cy="44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0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628800"/>
            <a:ext cx="8640959" cy="5112568"/>
          </a:xfrm>
        </p:spPr>
        <p:txBody>
          <a:bodyPr>
            <a:normAutofit/>
          </a:bodyPr>
          <a:lstStyle/>
          <a:p>
            <a:r>
              <a:rPr lang="ru-RU" dirty="0"/>
              <a:t>Хеламед целесообразно </a:t>
            </a:r>
            <a:r>
              <a:rPr lang="ru-RU" b="1" dirty="0"/>
              <a:t>использовать </a:t>
            </a:r>
            <a:r>
              <a:rPr lang="ru-RU" b="1" dirty="0" smtClean="0"/>
              <a:t>при </a:t>
            </a:r>
            <a:r>
              <a:rPr lang="ru-RU" b="1" dirty="0"/>
              <a:t>упорных инвазионных </a:t>
            </a:r>
            <a:r>
              <a:rPr lang="ru-RU" b="1" dirty="0" smtClean="0"/>
              <a:t>заболеваниях в аквариуме</a:t>
            </a:r>
            <a:r>
              <a:rPr lang="ru-RU" dirty="0" smtClean="0"/>
              <a:t>. </a:t>
            </a:r>
            <a:r>
              <a:rPr lang="ru-RU" dirty="0"/>
              <a:t>В пресноводном аквариуме от </a:t>
            </a:r>
            <a:r>
              <a:rPr lang="ru-RU" dirty="0" err="1"/>
              <a:t>ихтиофтириоза</a:t>
            </a:r>
            <a:r>
              <a:rPr lang="ru-RU" dirty="0"/>
              <a:t>, </a:t>
            </a:r>
            <a:r>
              <a:rPr lang="ru-RU" dirty="0" err="1"/>
              <a:t>костиоза</a:t>
            </a:r>
            <a:r>
              <a:rPr lang="ru-RU" dirty="0"/>
              <a:t>, </a:t>
            </a:r>
            <a:r>
              <a:rPr lang="ru-RU" dirty="0" err="1"/>
              <a:t>хилодонеллеза</a:t>
            </a:r>
            <a:r>
              <a:rPr lang="ru-RU" dirty="0"/>
              <a:t>, </a:t>
            </a:r>
            <a:r>
              <a:rPr lang="ru-RU" dirty="0" err="1"/>
              <a:t>тетрахименоза</a:t>
            </a:r>
            <a:r>
              <a:rPr lang="ru-RU" dirty="0"/>
              <a:t>, </a:t>
            </a:r>
            <a:r>
              <a:rPr lang="ru-RU" dirty="0" err="1"/>
              <a:t>криптобиоза</a:t>
            </a:r>
            <a:r>
              <a:rPr lang="ru-RU" dirty="0"/>
              <a:t>, </a:t>
            </a:r>
            <a:r>
              <a:rPr lang="ru-RU" dirty="0" err="1"/>
              <a:t>амебиоза</a:t>
            </a:r>
            <a:r>
              <a:rPr lang="ru-RU" dirty="0"/>
              <a:t>, а также для лечения </a:t>
            </a:r>
            <a:r>
              <a:rPr lang="ru-RU" dirty="0" err="1"/>
              <a:t>сапролегниоза</a:t>
            </a:r>
            <a:r>
              <a:rPr lang="ru-RU" dirty="0"/>
              <a:t>. В морском аквариуме - от </a:t>
            </a:r>
            <a:r>
              <a:rPr lang="ru-RU" dirty="0" err="1"/>
              <a:t>криптокариоза</a:t>
            </a:r>
            <a:r>
              <a:rPr lang="ru-RU" dirty="0"/>
              <a:t> (возбудитель - </a:t>
            </a:r>
            <a:r>
              <a:rPr lang="ru-RU" dirty="0" err="1"/>
              <a:t>Cryptocaryon</a:t>
            </a:r>
            <a:r>
              <a:rPr lang="ru-RU" dirty="0"/>
              <a:t> </a:t>
            </a:r>
            <a:r>
              <a:rPr lang="ru-RU" dirty="0" err="1"/>
              <a:t>irritans</a:t>
            </a:r>
            <a:r>
              <a:rPr lang="ru-RU" dirty="0"/>
              <a:t>), кроме того, он эффективен против  </a:t>
            </a:r>
            <a:r>
              <a:rPr lang="ru-RU" dirty="0" err="1"/>
              <a:t>уронемы</a:t>
            </a:r>
            <a:r>
              <a:rPr lang="ru-RU" dirty="0"/>
              <a:t> (</a:t>
            </a:r>
            <a:r>
              <a:rPr lang="ru-RU" dirty="0" err="1"/>
              <a:t>Uronema</a:t>
            </a:r>
            <a:r>
              <a:rPr lang="ru-RU" dirty="0"/>
              <a:t> </a:t>
            </a:r>
            <a:r>
              <a:rPr lang="ru-RU" dirty="0" err="1"/>
              <a:t>marinum</a:t>
            </a:r>
            <a:r>
              <a:rPr lang="ru-RU" dirty="0"/>
              <a:t>) и </a:t>
            </a:r>
            <a:r>
              <a:rPr lang="ru-RU" dirty="0" err="1"/>
              <a:t>бруклинеллы</a:t>
            </a:r>
            <a:r>
              <a:rPr lang="ru-RU" dirty="0"/>
              <a:t> (</a:t>
            </a:r>
            <a:r>
              <a:rPr lang="ru-RU" dirty="0" err="1"/>
              <a:t>Brooklynella</a:t>
            </a:r>
            <a:r>
              <a:rPr lang="ru-RU" dirty="0"/>
              <a:t> </a:t>
            </a:r>
            <a:r>
              <a:rPr lang="ru-RU" dirty="0" err="1"/>
              <a:t>hostilis</a:t>
            </a:r>
            <a:r>
              <a:rPr lang="ru-RU" dirty="0"/>
              <a:t>), однако, </a:t>
            </a:r>
            <a:r>
              <a:rPr lang="ru-RU" b="1" dirty="0"/>
              <a:t>данный препарат смертелен для мягких и жестких кораллов и других беспозвоночных </a:t>
            </a:r>
            <a:r>
              <a:rPr lang="ru-RU" b="1" dirty="0" smtClean="0"/>
              <a:t>животных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dirty="0" smtClean="0"/>
              <a:t>Хеламед можно сочетать с НИЛПА </a:t>
            </a:r>
            <a:r>
              <a:rPr lang="ru-RU" dirty="0" err="1" smtClean="0"/>
              <a:t>Протоцидом</a:t>
            </a:r>
            <a:r>
              <a:rPr lang="ru-RU" dirty="0" smtClean="0"/>
              <a:t>, НИЛПА </a:t>
            </a:r>
            <a:r>
              <a:rPr lang="ru-RU" dirty="0" err="1" smtClean="0"/>
              <a:t>Акрифлавином</a:t>
            </a:r>
            <a:r>
              <a:rPr lang="ru-RU" dirty="0" smtClean="0"/>
              <a:t>, </a:t>
            </a:r>
            <a:r>
              <a:rPr lang="ru-RU" dirty="0" err="1" smtClean="0"/>
              <a:t>Нилпа</a:t>
            </a:r>
            <a:r>
              <a:rPr lang="ru-RU" dirty="0" smtClean="0"/>
              <a:t> Малахитовым зеленым, НИЛПА метиленовым синим.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НИЛПА </a:t>
            </a:r>
            <a:r>
              <a:rPr lang="ru-RU" dirty="0" smtClean="0"/>
              <a:t>Хеламед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9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44824"/>
            <a:ext cx="8640959" cy="4281339"/>
          </a:xfrm>
        </p:spPr>
        <p:txBody>
          <a:bodyPr/>
          <a:lstStyle/>
          <a:p>
            <a:r>
              <a:rPr lang="ru-RU" dirty="0"/>
              <a:t>1 – это не лекарства в строгом смысле этого слова. Почему?</a:t>
            </a:r>
          </a:p>
          <a:p>
            <a:r>
              <a:rPr lang="ru-RU" dirty="0"/>
              <a:t>      Это не антибиотики, не сульфаниламиды, не </a:t>
            </a:r>
            <a:r>
              <a:rPr lang="ru-RU" dirty="0" err="1"/>
              <a:t>нитрофураны</a:t>
            </a:r>
            <a:r>
              <a:rPr lang="ru-RU" dirty="0"/>
              <a:t>.</a:t>
            </a:r>
          </a:p>
          <a:p>
            <a:r>
              <a:rPr lang="ru-RU" dirty="0"/>
              <a:t>      Это либо органические красители, либо соли тяжелых металлов, </a:t>
            </a:r>
            <a:r>
              <a:rPr lang="ru-RU" dirty="0" smtClean="0"/>
              <a:t> либо </a:t>
            </a:r>
            <a:r>
              <a:rPr lang="ru-RU" dirty="0"/>
              <a:t>растворы    формалина</a:t>
            </a:r>
          </a:p>
          <a:p>
            <a:r>
              <a:rPr lang="ru-RU" dirty="0"/>
              <a:t>      Эти кондиционеры вносятся в воду аквариума. Рыбы не принимают их внутрь, как мы принимаем настоящие лекарства (глотаем таблетки).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/>
              <a:t>Особенности кондиционеров для обеззараживания водной среды аквариума:</a:t>
            </a:r>
          </a:p>
        </p:txBody>
      </p:sp>
    </p:spTree>
    <p:extLst>
      <p:ext uri="{BB962C8B-B14F-4D97-AF65-F5344CB8AC3E}">
        <p14:creationId xmlns:p14="http://schemas.microsoft.com/office/powerpoint/2010/main" val="35243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5112567" cy="525658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НИЛПА Протоцид – </a:t>
            </a:r>
            <a:r>
              <a:rPr lang="ru-RU" dirty="0" smtClean="0"/>
              <a:t> представляет собой комбинацию малахитового зеленого, бриллиантового зеленого и метиленового синего. Отлично переносится всеми видами рыб, ракообразными, лягушками, моллюсками.  Применяется сам </a:t>
            </a:r>
            <a:r>
              <a:rPr lang="ru-RU" dirty="0"/>
              <a:t>по себе или как один из компонентов в комплексном лечении </a:t>
            </a:r>
            <a:r>
              <a:rPr lang="ru-RU" dirty="0" err="1"/>
              <a:t>ихтиофтириоза</a:t>
            </a:r>
            <a:r>
              <a:rPr lang="ru-RU" dirty="0"/>
              <a:t>, </a:t>
            </a:r>
            <a:r>
              <a:rPr lang="ru-RU" dirty="0" err="1"/>
              <a:t>костиоза</a:t>
            </a:r>
            <a:r>
              <a:rPr lang="ru-RU" dirty="0"/>
              <a:t>, </a:t>
            </a:r>
            <a:r>
              <a:rPr lang="ru-RU" dirty="0" err="1"/>
              <a:t>хилодонеллеза</a:t>
            </a:r>
            <a:r>
              <a:rPr lang="ru-RU" dirty="0"/>
              <a:t>, </a:t>
            </a:r>
            <a:r>
              <a:rPr lang="ru-RU" dirty="0" err="1"/>
              <a:t>тетрахименоза</a:t>
            </a:r>
            <a:r>
              <a:rPr lang="ru-RU" dirty="0"/>
              <a:t>,</a:t>
            </a:r>
          </a:p>
          <a:p>
            <a:r>
              <a:rPr lang="ru-RU" dirty="0" err="1"/>
              <a:t>триходиниоза</a:t>
            </a:r>
            <a:r>
              <a:rPr lang="ru-RU" dirty="0"/>
              <a:t>, а также дерматомикозов, вызванных грибками родов </a:t>
            </a:r>
            <a:r>
              <a:rPr lang="ru-RU" dirty="0" err="1"/>
              <a:t>Saprolegnia</a:t>
            </a:r>
            <a:r>
              <a:rPr lang="ru-RU" dirty="0"/>
              <a:t> и </a:t>
            </a:r>
            <a:r>
              <a:rPr lang="ru-RU" dirty="0" err="1"/>
              <a:t>Аchlya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Удобен для активного </a:t>
            </a:r>
            <a:r>
              <a:rPr lang="ru-RU" b="1" dirty="0" err="1" smtClean="0"/>
              <a:t>карантинирования</a:t>
            </a:r>
            <a:r>
              <a:rPr lang="ru-RU" b="1" dirty="0" smtClean="0"/>
              <a:t> рыб.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33234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071" y="1124744"/>
            <a:ext cx="5112567" cy="525658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Протоцид – лучшее средство при </a:t>
            </a:r>
            <a:r>
              <a:rPr lang="ru-RU" b="1" dirty="0" err="1" smtClean="0"/>
              <a:t>ихтиофтириозе</a:t>
            </a:r>
            <a:r>
              <a:rPr lang="ru-RU" b="1" dirty="0" smtClean="0"/>
              <a:t>. </a:t>
            </a:r>
            <a:r>
              <a:rPr lang="ru-RU" dirty="0" smtClean="0"/>
              <a:t>Эффективность, безопасность для рыб и других гидробионтов, удобство и легкость использования, дешевизна.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Протоцид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8481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5082632" cy="2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7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5" y="1340768"/>
            <a:ext cx="4968552" cy="525658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Если покупатель спрашивает:</a:t>
            </a:r>
          </a:p>
          <a:p>
            <a:r>
              <a:rPr lang="ru-RU" dirty="0" smtClean="0"/>
              <a:t>«У меня рыбки покрылись манкой, что делать?» – ответ очень простой: внести в аквариум </a:t>
            </a:r>
            <a:r>
              <a:rPr lang="ru-RU" dirty="0" err="1" smtClean="0"/>
              <a:t>протоцид</a:t>
            </a:r>
            <a:r>
              <a:rPr lang="ru-RU" dirty="0" smtClean="0"/>
              <a:t>!</a:t>
            </a:r>
          </a:p>
          <a:p>
            <a:r>
              <a:rPr lang="ru-RU" dirty="0" smtClean="0"/>
              <a:t>С легкими и начальными формами тропического </a:t>
            </a:r>
            <a:r>
              <a:rPr lang="ru-RU" dirty="0" err="1" smtClean="0"/>
              <a:t>ихтиофтириоза</a:t>
            </a:r>
            <a:r>
              <a:rPr lang="ru-RU" dirty="0" smtClean="0"/>
              <a:t> </a:t>
            </a:r>
            <a:r>
              <a:rPr lang="ru-RU" dirty="0" err="1" smtClean="0"/>
              <a:t>протоцид</a:t>
            </a:r>
            <a:r>
              <a:rPr lang="ru-RU" dirty="0" smtClean="0"/>
              <a:t> справляется отлично без применения аптечных лекарств. При запущенных и тяжелых формах надо применять аптечные лекарства, но тем не менее, </a:t>
            </a:r>
            <a:r>
              <a:rPr lang="ru-RU" dirty="0" err="1" smtClean="0"/>
              <a:t>протоцид</a:t>
            </a:r>
            <a:r>
              <a:rPr lang="ru-RU" dirty="0" smtClean="0"/>
              <a:t> лучший аквариумный препарат против манки на сегодняшний день!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Протоцид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78433"/>
            <a:ext cx="58578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1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4896544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Эффективен при </a:t>
            </a:r>
            <a:r>
              <a:rPr lang="ru-RU" dirty="0" err="1" smtClean="0"/>
              <a:t>тетрахименозе</a:t>
            </a:r>
            <a:r>
              <a:rPr lang="ru-RU" dirty="0" smtClean="0"/>
              <a:t>, </a:t>
            </a:r>
            <a:r>
              <a:rPr lang="ru-RU" dirty="0" err="1" smtClean="0"/>
              <a:t>костиозе</a:t>
            </a:r>
            <a:r>
              <a:rPr lang="ru-RU" dirty="0" smtClean="0"/>
              <a:t>, </a:t>
            </a:r>
            <a:r>
              <a:rPr lang="ru-RU" dirty="0" err="1" smtClean="0"/>
              <a:t>триходиниозе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Протоцид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57150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297" y="2740248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 сложных случаях можно комбинировать с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хеламедом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акрифлавином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и метиленовым синим.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4896544" cy="864096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Костиоз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/>
              <a:t>Применение НИЛПА Протоцид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49330"/>
            <a:ext cx="3797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8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5112567" cy="5256584"/>
          </a:xfrm>
        </p:spPr>
        <p:txBody>
          <a:bodyPr>
            <a:normAutofit/>
          </a:bodyPr>
          <a:lstStyle/>
          <a:p>
            <a:r>
              <a:rPr lang="ru-RU" b="1" dirty="0" smtClean="0"/>
              <a:t>НИЛПА Малахитовый зеленый – </a:t>
            </a:r>
            <a:r>
              <a:rPr lang="ru-RU" dirty="0" smtClean="0"/>
              <a:t>  чистая высококачественная «</a:t>
            </a:r>
            <a:r>
              <a:rPr lang="ru-RU" dirty="0" err="1" smtClean="0"/>
              <a:t>малахитка</a:t>
            </a:r>
            <a:r>
              <a:rPr lang="ru-RU" dirty="0" smtClean="0"/>
              <a:t>».  Хорошо использовать в комбинации с </a:t>
            </a:r>
            <a:r>
              <a:rPr lang="ru-RU" dirty="0" err="1" smtClean="0"/>
              <a:t>Акрифлавином</a:t>
            </a:r>
            <a:r>
              <a:rPr lang="ru-RU" dirty="0" smtClean="0"/>
              <a:t> и </a:t>
            </a:r>
            <a:r>
              <a:rPr lang="ru-RU" dirty="0" err="1" smtClean="0"/>
              <a:t>Хеламедом</a:t>
            </a:r>
            <a:r>
              <a:rPr lang="ru-RU" dirty="0" smtClean="0"/>
              <a:t> при некоторых особых случаях. Например при </a:t>
            </a:r>
            <a:r>
              <a:rPr lang="ru-RU" dirty="0" err="1" smtClean="0"/>
              <a:t>при</a:t>
            </a:r>
            <a:r>
              <a:rPr lang="ru-RU" dirty="0" smtClean="0"/>
              <a:t> одновременном </a:t>
            </a:r>
            <a:r>
              <a:rPr lang="ru-RU" dirty="0" err="1" smtClean="0"/>
              <a:t>костиозе</a:t>
            </a:r>
            <a:r>
              <a:rPr lang="ru-RU" dirty="0" smtClean="0"/>
              <a:t> и </a:t>
            </a:r>
            <a:r>
              <a:rPr lang="ru-RU" dirty="0" err="1" smtClean="0"/>
              <a:t>оодиниозе</a:t>
            </a:r>
            <a:r>
              <a:rPr lang="ru-RU" dirty="0" smtClean="0"/>
              <a:t> у лабиринтовых рыб. </a:t>
            </a:r>
          </a:p>
          <a:p>
            <a:r>
              <a:rPr lang="ru-RU" b="1" dirty="0" smtClean="0"/>
              <a:t>Для </a:t>
            </a:r>
            <a:r>
              <a:rPr lang="ru-RU" b="1" dirty="0" err="1" smtClean="0"/>
              <a:t>аквариумиста</a:t>
            </a:r>
            <a:r>
              <a:rPr lang="ru-RU" b="1" dirty="0" smtClean="0"/>
              <a:t>-любителя это просто </a:t>
            </a:r>
            <a:r>
              <a:rPr lang="ru-RU" b="1" dirty="0" err="1" smtClean="0"/>
              <a:t>лайт</a:t>
            </a:r>
            <a:r>
              <a:rPr lang="ru-RU" b="1" dirty="0" smtClean="0"/>
              <a:t>-версия </a:t>
            </a:r>
            <a:r>
              <a:rPr lang="ru-RU" b="1" dirty="0" err="1" smtClean="0"/>
              <a:t>протоцида</a:t>
            </a:r>
            <a:r>
              <a:rPr lang="ru-RU" b="1" smtClean="0"/>
              <a:t>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15" y="1484784"/>
            <a:ext cx="3042161" cy="46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686300" cy="23164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Рассмотрим </a:t>
            </a:r>
            <a:r>
              <a:rPr lang="ru-RU" sz="3200" dirty="0"/>
              <a:t>каждый из кондиционеров НИЛПА по отдельности.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75855"/>
            <a:ext cx="8280920" cy="263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1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2060848"/>
            <a:ext cx="7408333" cy="4032448"/>
          </a:xfrm>
        </p:spPr>
        <p:txBody>
          <a:bodyPr/>
          <a:lstStyle/>
          <a:p>
            <a:r>
              <a:rPr lang="ru-RU" dirty="0"/>
              <a:t>Присутствуя в воде аквариума, эти кондиционеры подавляют развитие нежелательных организмов, которые могут быть на рыбах или на элементах аквариумного декора, в воде, на грунте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Но </a:t>
            </a:r>
            <a:r>
              <a:rPr lang="ru-RU" dirty="0"/>
              <a:t>кондиционеры не вылечат рыб от внутренних болезней: от бактериальных поражений внутренних органов, от гельминтозов и других паразитов обитающих в кишечнике, почках, других внутренних </a:t>
            </a:r>
            <a:r>
              <a:rPr lang="ru-RU" dirty="0" smtClean="0"/>
              <a:t>органах.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3600" dirty="0"/>
              <a:t>Особенности кондиционеров для обеззараживания водной среды аквариума:</a:t>
            </a:r>
          </a:p>
        </p:txBody>
      </p:sp>
    </p:spTree>
    <p:extLst>
      <p:ext uri="{BB962C8B-B14F-4D97-AF65-F5344CB8AC3E}">
        <p14:creationId xmlns:p14="http://schemas.microsoft.com/office/powerpoint/2010/main" val="16237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16832"/>
            <a:ext cx="4392489" cy="4536504"/>
          </a:xfrm>
        </p:spPr>
        <p:txBody>
          <a:bodyPr>
            <a:normAutofit/>
          </a:bodyPr>
          <a:lstStyle/>
          <a:p>
            <a:r>
              <a:rPr lang="ru-RU" dirty="0"/>
              <a:t>1 – патогенные бактерии: возбудители </a:t>
            </a:r>
            <a:r>
              <a:rPr lang="ru-RU" dirty="0" err="1"/>
              <a:t>псевдомоноза</a:t>
            </a:r>
            <a:r>
              <a:rPr lang="ru-RU" dirty="0"/>
              <a:t>, </a:t>
            </a:r>
            <a:r>
              <a:rPr lang="ru-RU" dirty="0" err="1"/>
              <a:t>аэромоноза</a:t>
            </a:r>
            <a:r>
              <a:rPr lang="ru-RU" dirty="0"/>
              <a:t>, плавниковой гнили, </a:t>
            </a:r>
            <a:r>
              <a:rPr lang="ru-RU" dirty="0" err="1"/>
              <a:t>колумнариоза</a:t>
            </a:r>
            <a:r>
              <a:rPr lang="ru-RU" dirty="0"/>
              <a:t>. Противодействуют размножению этих бактерий следующие красители: метиленовый синий (метиленовый голубой), бриллиантовый зеленый, </a:t>
            </a:r>
            <a:r>
              <a:rPr lang="ru-RU" dirty="0" err="1"/>
              <a:t>акрифлавин</a:t>
            </a:r>
            <a:r>
              <a:rPr lang="ru-RU" dirty="0"/>
              <a:t>, а также формалин.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Какие организмы, живущие непосредственно в </a:t>
            </a:r>
            <a:r>
              <a:rPr lang="ru-RU" sz="3200" dirty="0" smtClean="0"/>
              <a:t>воде и на поверхности тела рыб </a:t>
            </a:r>
            <a:r>
              <a:rPr lang="ru-RU" sz="3200" dirty="0"/>
              <a:t>нежелательны в аквариуме?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607420" cy="28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5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844824"/>
            <a:ext cx="3456384" cy="3816424"/>
          </a:xfrm>
        </p:spPr>
        <p:txBody>
          <a:bodyPr/>
          <a:lstStyle/>
          <a:p>
            <a:r>
              <a:rPr lang="ru-RU" dirty="0"/>
              <a:t>2 – паразитические грибки – возбудители </a:t>
            </a:r>
            <a:r>
              <a:rPr lang="ru-RU" dirty="0" err="1"/>
              <a:t>сапролегниоза</a:t>
            </a:r>
            <a:r>
              <a:rPr lang="ru-RU" dirty="0"/>
              <a:t>. Работают против грибков малахитовый </a:t>
            </a:r>
            <a:r>
              <a:rPr lang="ru-RU" dirty="0" smtClean="0"/>
              <a:t>зеленый, </a:t>
            </a:r>
            <a:r>
              <a:rPr lang="ru-RU" dirty="0"/>
              <a:t>формалин, ионы меди.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Какие организмы, живущие непосредственно в воде и на поверхности тела рыб нежелательны в аквариуме?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752528" cy="454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37112"/>
            <a:ext cx="2231581" cy="22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1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844824"/>
            <a:ext cx="4032448" cy="4785395"/>
          </a:xfrm>
        </p:spPr>
        <p:txBody>
          <a:bodyPr>
            <a:normAutofit/>
          </a:bodyPr>
          <a:lstStyle/>
          <a:p>
            <a:r>
              <a:rPr lang="ru-RU" dirty="0"/>
              <a:t>3 – одноклеточные паразитические организмы (простейшие). Противодействуют размножению этих организмов формалин, бриллиантовый зеленый, </a:t>
            </a:r>
            <a:r>
              <a:rPr lang="ru-RU" dirty="0" err="1"/>
              <a:t>акрифлавин</a:t>
            </a:r>
            <a:r>
              <a:rPr lang="ru-RU" dirty="0"/>
              <a:t> и малахитовый зеленый, а также ионы меди.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dirty="0"/>
              <a:t>Какие организмы, живущие непосредственно в воде и на поверхности тела рыб нежелательны в аквариуме?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12" y="1916832"/>
            <a:ext cx="447148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1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628800"/>
            <a:ext cx="4104455" cy="4497363"/>
          </a:xfrm>
        </p:spPr>
        <p:txBody>
          <a:bodyPr/>
          <a:lstStyle/>
          <a:p>
            <a:r>
              <a:rPr lang="ru-RU" dirty="0"/>
              <a:t>4 – многоклеточные паразиты: жаберные и кожные сосальщики – против них работает формалин или ионы меди, ракообразные – </a:t>
            </a:r>
            <a:r>
              <a:rPr lang="ru-RU" dirty="0" err="1"/>
              <a:t>аргулюсы</a:t>
            </a:r>
            <a:r>
              <a:rPr lang="ru-RU" dirty="0"/>
              <a:t> и </a:t>
            </a:r>
            <a:r>
              <a:rPr lang="ru-RU" dirty="0" err="1"/>
              <a:t>лерны</a:t>
            </a:r>
            <a:r>
              <a:rPr lang="ru-RU" dirty="0"/>
              <a:t> – против них работают ионы меди.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Какие организмы, живущие непосредственно в воде и на поверхности тела рыб нежелательны в аквариуме?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22" y="4582707"/>
            <a:ext cx="2438400" cy="230886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0953"/>
            <a:ext cx="3810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5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5" cy="4641379"/>
          </a:xfrm>
        </p:spPr>
        <p:txBody>
          <a:bodyPr>
            <a:normAutofit fontScale="92500"/>
          </a:bodyPr>
          <a:lstStyle/>
          <a:p>
            <a:r>
              <a:rPr lang="ru-RU" dirty="0"/>
              <a:t>Перечисленные тут вещества сами по себе или в комбинации друг с другом способны освободить аквариум от патогенных бактерий и паразитических организмов. На основе этих веществ создана новая серия кондиционеров для обеззараживания водной среды аквариума</a:t>
            </a:r>
            <a:r>
              <a:rPr lang="ru-RU" dirty="0" smtClean="0"/>
              <a:t>.</a:t>
            </a:r>
          </a:p>
          <a:p>
            <a:r>
              <a:rPr lang="ru-RU" dirty="0"/>
              <a:t>Следует отметить, что </a:t>
            </a:r>
            <a:r>
              <a:rPr lang="ru-RU" dirty="0" smtClean="0"/>
              <a:t>кондиционеры НИЛПА продуманная </a:t>
            </a:r>
            <a:r>
              <a:rPr lang="ru-RU" dirty="0"/>
              <a:t>серия препаратов. Свойства одних могут усиливать другие. </a:t>
            </a:r>
            <a:r>
              <a:rPr lang="ru-RU" dirty="0" smtClean="0"/>
              <a:t>Кондиционеры </a:t>
            </a:r>
            <a:r>
              <a:rPr lang="ru-RU" dirty="0"/>
              <a:t>можно комбинировать друг с другом для усиления их действия. С другой стороны, эти препараты существенно отличаются друг от друга по механизму и специфике действия. Это позволяет подбирать наиболее подходящий препарат для определенной группы рыб или определенного типа аквариума: с живыми растениями или </a:t>
            </a:r>
            <a:r>
              <a:rPr lang="ru-RU" dirty="0" smtClean="0"/>
              <a:t>без них.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Кондиционеры НИЛПА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88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1486</Words>
  <Application>Microsoft Office PowerPoint</Application>
  <PresentationFormat>Экран (4:3)</PresentationFormat>
  <Paragraphs>91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Волна</vt:lpstr>
      <vt:lpstr>Кондиционеры для аквариумной воды</vt:lpstr>
      <vt:lpstr>Для чего используют кондиционеры для воды в аквариуме?</vt:lpstr>
      <vt:lpstr>Особенности кондиционеров для обеззараживания водной среды аквариума:</vt:lpstr>
      <vt:lpstr>Особенности кондиционеров для обеззараживания водной среды аквариума:</vt:lpstr>
      <vt:lpstr>Какие организмы, живущие непосредственно в воде и на поверхности тела рыб нежелательны в аквариуме?</vt:lpstr>
      <vt:lpstr>Какие организмы, живущие непосредственно в воде и на поверхности тела рыб нежелательны в аквариуме?</vt:lpstr>
      <vt:lpstr>Какие организмы, живущие непосредственно в воде и на поверхности тела рыб нежелательны в аквариуме?</vt:lpstr>
      <vt:lpstr>Какие организмы, живущие непосредственно в воде и на поверхности тела рыб нежелательны в аквариуме?</vt:lpstr>
      <vt:lpstr>Кондиционеры НИЛПА</vt:lpstr>
      <vt:lpstr>Рассмотрим каждый из кондиционеров НИЛПА по отдельности.</vt:lpstr>
      <vt:lpstr>Область применения кондиционера НИЛПА Метиленовый синий</vt:lpstr>
      <vt:lpstr>Область применения кондиционера НИЛПА Метиленовый синий</vt:lpstr>
      <vt:lpstr>Область применения кондиционера НИЛПА Метиленовый синий</vt:lpstr>
      <vt:lpstr>Рассмотрим каждый из кондиционеров НИЛПА по отдельности.</vt:lpstr>
      <vt:lpstr>Применение НИЛПА АКРИФЛАВИН.</vt:lpstr>
      <vt:lpstr>Применение НИЛПА АКРИФЛАВИН</vt:lpstr>
      <vt:lpstr>Применение НИЛПА АКРИФЛАВИН</vt:lpstr>
      <vt:lpstr>Рассмотрим каждый из кондиционеров НИЛПА по отдельности.</vt:lpstr>
      <vt:lpstr>Применение НИЛПА АКВАФОРМ</vt:lpstr>
      <vt:lpstr>Применение НИЛПА АКВАФОРМ</vt:lpstr>
      <vt:lpstr>Применение НИЛПА АКВАФОРМ</vt:lpstr>
      <vt:lpstr>Применение НИЛПА АКВАФОРМ</vt:lpstr>
      <vt:lpstr>Применение НИЛПА АКВАФОРМ</vt:lpstr>
      <vt:lpstr>Применение НИЛПА АКВАФОРМ</vt:lpstr>
      <vt:lpstr>Рассмотрим каждый из кондиционеров НИЛПА по отдельности.</vt:lpstr>
      <vt:lpstr>Применение НИЛПА Хеламед</vt:lpstr>
      <vt:lpstr>Применение НИЛПА Хеламед</vt:lpstr>
      <vt:lpstr>Применение НИЛПА Хеламед</vt:lpstr>
      <vt:lpstr>Применение НИЛПА Хеламед</vt:lpstr>
      <vt:lpstr>Рассмотрим каждый из кондиционеров НИЛПА по отдельности.</vt:lpstr>
      <vt:lpstr>Применение НИЛПА Протоцид</vt:lpstr>
      <vt:lpstr>Применение НИЛПА Протоцид</vt:lpstr>
      <vt:lpstr>Применение НИЛПА Протоцид</vt:lpstr>
      <vt:lpstr>Применение НИЛПА Протоцид</vt:lpstr>
      <vt:lpstr>Рассмотрим каждый из кондиционеров НИЛПА по отдельности.</vt:lpstr>
      <vt:lpstr>Рассмотрим каждый из кондиционеров НИЛПА по отдельности.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Кондиционеры для аквариумной воды</dc:title>
  <dc:creator>ВК</dc:creator>
  <cp:lastModifiedBy>User</cp:lastModifiedBy>
  <cp:revision>40</cp:revision>
  <dcterms:created xsi:type="dcterms:W3CDTF">2018-12-24T17:21:45Z</dcterms:created>
  <dcterms:modified xsi:type="dcterms:W3CDTF">2019-07-15T12:02:23Z</dcterms:modified>
</cp:coreProperties>
</file>